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11"/>
  </p:notesMasterIdLst>
  <p:sldIdLst>
    <p:sldId id="256" r:id="rId2"/>
    <p:sldId id="272" r:id="rId3"/>
    <p:sldId id="285" r:id="rId4"/>
    <p:sldId id="257" r:id="rId5"/>
    <p:sldId id="286" r:id="rId6"/>
    <p:sldId id="287" r:id="rId7"/>
    <p:sldId id="288" r:id="rId8"/>
    <p:sldId id="289" r:id="rId9"/>
    <p:sldId id="262" r:id="rId10"/>
  </p:sldIdLst>
  <p:sldSz cx="9144000" cy="5143500" type="screen16x9"/>
  <p:notesSz cx="6797675" cy="9926638"/>
  <p:embeddedFontLst>
    <p:embeddedFont>
      <p:font typeface="Arial Black" panose="020B0A04020102020204" pitchFamily="34" charset="0"/>
      <p:bold r:id="rId12"/>
    </p:embeddedFont>
    <p:embeddedFont>
      <p:font typeface="Sniglet" panose="020B0604020202020204" charset="0"/>
      <p:regular r:id="rId13"/>
    </p:embeddedFont>
    <p:embeddedFont>
      <p:font typeface="Bangers" panose="020B0604020202020204" charset="0"/>
      <p:regular r:id="rId14"/>
    </p:embeddedFont>
    <p:embeddedFont>
      <p:font typeface="Stencil" panose="040409050D0802020404" pitchFamily="82" charset="0"/>
      <p:regular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147D5B7A-6544-438D-BBEF-90ADBA033350}">
          <p14:sldIdLst>
            <p14:sldId id="256"/>
            <p14:sldId id="272"/>
            <p14:sldId id="285"/>
            <p14:sldId id="257"/>
            <p14:sldId id="286"/>
            <p14:sldId id="287"/>
            <p14:sldId id="288"/>
            <p14:sldId id="289"/>
            <p14:sldId id="26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0D9"/>
    <a:srgbClr val="0FEB00"/>
    <a:srgbClr val="A823C7"/>
    <a:srgbClr val="0049DA"/>
    <a:srgbClr val="FFA607"/>
    <a:srgbClr val="00FFFF"/>
    <a:srgbClr val="FF6FCF"/>
    <a:srgbClr val="33D337"/>
    <a:srgbClr val="FF6600"/>
    <a:srgbClr val="EC8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E0998FDC-13C4-4BA3-A293-44DD2638B61F}">
  <a:tblStyle styleId="{E0998FDC-13C4-4BA3-A293-44DD2638B61F}" styleName="Table_0">
    <a:wholeTbl>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85" autoAdjust="0"/>
    <p:restoredTop sz="94698" autoAdjust="0"/>
  </p:normalViewPr>
  <p:slideViewPr>
    <p:cSldViewPr snapToGrid="0" snapToObjects="1">
      <p:cViewPr>
        <p:scale>
          <a:sx n="94" d="100"/>
          <a:sy n="94" d="100"/>
        </p:scale>
        <p:origin x="-534" y="-78"/>
      </p:cViewPr>
      <p:guideLst>
        <p:guide orient="horz" pos="1620"/>
        <p:guide pos="2880"/>
      </p:guideLst>
    </p:cSldViewPr>
  </p:slideViewPr>
  <p:outlineViewPr>
    <p:cViewPr>
      <p:scale>
        <a:sx n="33" d="100"/>
        <a:sy n="33" d="100"/>
      </p:scale>
      <p:origin x="0" y="0"/>
    </p:cViewPr>
  </p:outlin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79768" y="4715153"/>
            <a:ext cx="5438139" cy="4466987"/>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2639505237"/>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Shape 5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9" name="Shape 59"/>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r>
              <a:rPr lang="en-GB" dirty="0" smtClean="0"/>
              <a:t>What does this mean? Discuss</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1" name="Shape 191"/>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smtClean="0"/>
              <a:t>Let the children talk about this in their trios and then</a:t>
            </a:r>
            <a:r>
              <a:rPr lang="en-GB" baseline="0" dirty="0" smtClean="0"/>
              <a:t> explain that we will return to it later in the week. </a:t>
            </a:r>
            <a:endParaRPr lang="en-GB" dirty="0"/>
          </a:p>
        </p:txBody>
      </p:sp>
    </p:spTree>
    <p:extLst>
      <p:ext uri="{BB962C8B-B14F-4D97-AF65-F5344CB8AC3E}">
        <p14:creationId xmlns:p14="http://schemas.microsoft.com/office/powerpoint/2010/main" val="2092856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r>
              <a:rPr lang="en-GB" dirty="0" smtClean="0"/>
              <a:t>How can</a:t>
            </a:r>
            <a:r>
              <a:rPr lang="en-GB" baseline="0" dirty="0" smtClean="0"/>
              <a:t> you count the owls? Do you have a strategy? Which is the largest number? Which numbers sound similar ?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1" name="Shape 191"/>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r>
              <a:rPr lang="en-GB" dirty="0" smtClean="0"/>
              <a:t>How can</a:t>
            </a:r>
            <a:r>
              <a:rPr lang="en-GB" baseline="0" dirty="0" smtClean="0"/>
              <a:t> you count the owls? Do you have a strategy? Which is the largest number? Which numbers sound similar ? </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7" name="Shape 97"/>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lvl="0">
              <a:spcBef>
                <a:spcPts val="0"/>
              </a:spcBef>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8"/>
        <p:cNvGrpSpPr/>
        <p:nvPr/>
      </p:nvGrpSpPr>
      <p:grpSpPr>
        <a:xfrm>
          <a:off x="0" y="0"/>
          <a:ext cx="0" cy="0"/>
          <a:chOff x="0" y="0"/>
          <a:chExt cx="0" cy="0"/>
        </a:xfrm>
      </p:grpSpPr>
      <p:pic>
        <p:nvPicPr>
          <p:cNvPr id="9" name="Shape 9" descr="comic-04.png"/>
          <p:cNvPicPr preferRelativeResize="0"/>
          <p:nvPr/>
        </p:nvPicPr>
        <p:blipFill>
          <a:blip r:embed="rId2">
            <a:alphaModFix amt="20000"/>
          </a:blip>
          <a:stretch>
            <a:fillRect/>
          </a:stretch>
        </p:blipFill>
        <p:spPr>
          <a:xfrm>
            <a:off x="0" y="0"/>
            <a:ext cx="9144000" cy="5143500"/>
          </a:xfrm>
          <a:prstGeom prst="rect">
            <a:avLst/>
          </a:prstGeom>
          <a:noFill/>
          <a:ln>
            <a:noFill/>
          </a:ln>
        </p:spPr>
      </p:pic>
      <p:sp>
        <p:nvSpPr>
          <p:cNvPr id="10" name="Shape 10"/>
          <p:cNvSpPr/>
          <p:nvPr/>
        </p:nvSpPr>
        <p:spPr>
          <a:xfrm>
            <a:off x="1315275" y="921225"/>
            <a:ext cx="6411650" cy="3910600"/>
          </a:xfrm>
          <a:custGeom>
            <a:avLst/>
            <a:gdLst/>
            <a:ahLst/>
            <a:cxnLst/>
            <a:rect l="0" t="0" r="0" b="0"/>
            <a:pathLst>
              <a:path w="256466" h="156424" extrusionOk="0">
                <a:moveTo>
                  <a:pt x="39612" y="0"/>
                </a:moveTo>
                <a:lnTo>
                  <a:pt x="39612" y="26023"/>
                </a:lnTo>
                <a:lnTo>
                  <a:pt x="0" y="23918"/>
                </a:lnTo>
                <a:lnTo>
                  <a:pt x="40190" y="61876"/>
                </a:lnTo>
                <a:lnTo>
                  <a:pt x="40190" y="156424"/>
                </a:lnTo>
                <a:lnTo>
                  <a:pt x="256466" y="139076"/>
                </a:lnTo>
                <a:lnTo>
                  <a:pt x="248659" y="19951"/>
                </a:lnTo>
                <a:close/>
              </a:path>
            </a:pathLst>
          </a:custGeom>
          <a:solidFill>
            <a:srgbClr val="001936">
              <a:alpha val="21920"/>
            </a:srgbClr>
          </a:solidFill>
          <a:ln>
            <a:noFill/>
          </a:ln>
        </p:spPr>
      </p:sp>
      <p:sp>
        <p:nvSpPr>
          <p:cNvPr id="11" name="Shape 11"/>
          <p:cNvSpPr/>
          <p:nvPr/>
        </p:nvSpPr>
        <p:spPr>
          <a:xfrm>
            <a:off x="1010475" y="616425"/>
            <a:ext cx="6411650" cy="3910600"/>
          </a:xfrm>
          <a:custGeom>
            <a:avLst/>
            <a:gdLst/>
            <a:ahLst/>
            <a:cxnLst/>
            <a:rect l="0" t="0" r="0" b="0"/>
            <a:pathLst>
              <a:path w="256466" h="156424" extrusionOk="0">
                <a:moveTo>
                  <a:pt x="39612" y="0"/>
                </a:moveTo>
                <a:lnTo>
                  <a:pt x="39612" y="26023"/>
                </a:lnTo>
                <a:lnTo>
                  <a:pt x="0" y="23918"/>
                </a:lnTo>
                <a:lnTo>
                  <a:pt x="40190" y="61876"/>
                </a:lnTo>
                <a:lnTo>
                  <a:pt x="40190" y="156424"/>
                </a:lnTo>
                <a:lnTo>
                  <a:pt x="256466" y="139076"/>
                </a:lnTo>
                <a:lnTo>
                  <a:pt x="248659" y="19951"/>
                </a:lnTo>
                <a:close/>
              </a:path>
            </a:pathLst>
          </a:custGeom>
          <a:solidFill>
            <a:srgbClr val="FFFFFF"/>
          </a:solidFill>
          <a:ln w="76200" cap="flat" cmpd="sng">
            <a:solidFill>
              <a:srgbClr val="000000"/>
            </a:solidFill>
            <a:prstDash val="solid"/>
            <a:miter/>
            <a:headEnd type="none" w="lg" len="lg"/>
            <a:tailEnd type="none" w="lg" len="lg"/>
          </a:ln>
        </p:spPr>
      </p:sp>
      <p:sp>
        <p:nvSpPr>
          <p:cNvPr id="12" name="Shape 12"/>
          <p:cNvSpPr txBox="1">
            <a:spLocks noGrp="1"/>
          </p:cNvSpPr>
          <p:nvPr>
            <p:ph type="ctrTitle"/>
          </p:nvPr>
        </p:nvSpPr>
        <p:spPr>
          <a:xfrm>
            <a:off x="2572125" y="2068625"/>
            <a:ext cx="4271700" cy="1159800"/>
          </a:xfrm>
          <a:prstGeom prst="rect">
            <a:avLst/>
          </a:prstGeom>
        </p:spPr>
        <p:txBody>
          <a:bodyPr lIns="91425" tIns="91425" rIns="91425" bIns="91425" anchor="ctr" anchorCtr="0"/>
          <a:lstStyle>
            <a:lvl1pPr lvl="0">
              <a:spcBef>
                <a:spcPts val="0"/>
              </a:spcBef>
              <a:buSzPct val="100000"/>
              <a:defRPr sz="6400"/>
            </a:lvl1pPr>
            <a:lvl2pPr lvl="1">
              <a:spcBef>
                <a:spcPts val="0"/>
              </a:spcBef>
              <a:buSzPct val="100000"/>
              <a:defRPr sz="6400"/>
            </a:lvl2pPr>
            <a:lvl3pPr lvl="2">
              <a:spcBef>
                <a:spcPts val="0"/>
              </a:spcBef>
              <a:buSzPct val="100000"/>
              <a:defRPr sz="6400"/>
            </a:lvl3pPr>
            <a:lvl4pPr lvl="3">
              <a:spcBef>
                <a:spcPts val="0"/>
              </a:spcBef>
              <a:buSzPct val="100000"/>
              <a:defRPr sz="6400"/>
            </a:lvl4pPr>
            <a:lvl5pPr lvl="4">
              <a:spcBef>
                <a:spcPts val="0"/>
              </a:spcBef>
              <a:buSzPct val="100000"/>
              <a:defRPr sz="6400"/>
            </a:lvl5pPr>
            <a:lvl6pPr lvl="5">
              <a:spcBef>
                <a:spcPts val="0"/>
              </a:spcBef>
              <a:buSzPct val="100000"/>
              <a:defRPr sz="6400"/>
            </a:lvl6pPr>
            <a:lvl7pPr lvl="6">
              <a:spcBef>
                <a:spcPts val="0"/>
              </a:spcBef>
              <a:buSzPct val="100000"/>
              <a:defRPr sz="6400"/>
            </a:lvl7pPr>
            <a:lvl8pPr lvl="7">
              <a:spcBef>
                <a:spcPts val="0"/>
              </a:spcBef>
              <a:buSzPct val="100000"/>
              <a:defRPr sz="6400"/>
            </a:lvl8pPr>
            <a:lvl9pPr lvl="8">
              <a:spcBef>
                <a:spcPts val="0"/>
              </a:spcBef>
              <a:buSzPct val="100000"/>
              <a:defRPr sz="64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Quote">
    <p:spTree>
      <p:nvGrpSpPr>
        <p:cNvPr id="1" name="Shape 19"/>
        <p:cNvGrpSpPr/>
        <p:nvPr/>
      </p:nvGrpSpPr>
      <p:grpSpPr>
        <a:xfrm>
          <a:off x="0" y="0"/>
          <a:ext cx="0" cy="0"/>
          <a:chOff x="0" y="0"/>
          <a:chExt cx="0" cy="0"/>
        </a:xfrm>
      </p:grpSpPr>
      <p:pic>
        <p:nvPicPr>
          <p:cNvPr id="20" name="Shape 20" descr="comic-02.png"/>
          <p:cNvPicPr preferRelativeResize="0"/>
          <p:nvPr/>
        </p:nvPicPr>
        <p:blipFill>
          <a:blip r:embed="rId2">
            <a:alphaModFix amt="20000"/>
          </a:blip>
          <a:stretch>
            <a:fillRect/>
          </a:stretch>
        </p:blipFill>
        <p:spPr>
          <a:xfrm>
            <a:off x="0" y="0"/>
            <a:ext cx="9144000" cy="5143500"/>
          </a:xfrm>
          <a:prstGeom prst="rect">
            <a:avLst/>
          </a:prstGeom>
          <a:noFill/>
          <a:ln>
            <a:noFill/>
          </a:ln>
        </p:spPr>
      </p:pic>
      <p:sp>
        <p:nvSpPr>
          <p:cNvPr id="21" name="Shape 21"/>
          <p:cNvSpPr/>
          <p:nvPr/>
        </p:nvSpPr>
        <p:spPr>
          <a:xfrm>
            <a:off x="1992350" y="37775"/>
            <a:ext cx="5616576" cy="5220439"/>
          </a:xfrm>
          <a:custGeom>
            <a:avLst/>
            <a:gdLst/>
            <a:ahLst/>
            <a:cxnLst/>
            <a:rect l="0" t="0" r="0" b="0"/>
            <a:pathLst>
              <a:path w="114788" h="106692" extrusionOk="0">
                <a:moveTo>
                  <a:pt x="40479" y="15324"/>
                </a:moveTo>
                <a:lnTo>
                  <a:pt x="41346" y="3758"/>
                </a:lnTo>
                <a:lnTo>
                  <a:pt x="52623" y="13878"/>
                </a:lnTo>
                <a:lnTo>
                  <a:pt x="56382" y="0"/>
                </a:lnTo>
                <a:lnTo>
                  <a:pt x="63610" y="14746"/>
                </a:lnTo>
                <a:lnTo>
                  <a:pt x="70549" y="2024"/>
                </a:lnTo>
                <a:lnTo>
                  <a:pt x="75754" y="17926"/>
                </a:lnTo>
                <a:lnTo>
                  <a:pt x="85006" y="6939"/>
                </a:lnTo>
                <a:lnTo>
                  <a:pt x="85006" y="23131"/>
                </a:lnTo>
                <a:lnTo>
                  <a:pt x="100620" y="13589"/>
                </a:lnTo>
                <a:lnTo>
                  <a:pt x="96861" y="31516"/>
                </a:lnTo>
                <a:lnTo>
                  <a:pt x="111896" y="26889"/>
                </a:lnTo>
                <a:lnTo>
                  <a:pt x="100909" y="41057"/>
                </a:lnTo>
                <a:lnTo>
                  <a:pt x="114209" y="42214"/>
                </a:lnTo>
                <a:lnTo>
                  <a:pt x="104379" y="53201"/>
                </a:lnTo>
                <a:lnTo>
                  <a:pt x="114788" y="59851"/>
                </a:lnTo>
                <a:lnTo>
                  <a:pt x="101198" y="64188"/>
                </a:lnTo>
                <a:lnTo>
                  <a:pt x="105246" y="74886"/>
                </a:lnTo>
                <a:lnTo>
                  <a:pt x="93102" y="73730"/>
                </a:lnTo>
                <a:lnTo>
                  <a:pt x="97150" y="85006"/>
                </a:lnTo>
                <a:lnTo>
                  <a:pt x="88187" y="81537"/>
                </a:lnTo>
                <a:lnTo>
                  <a:pt x="87319" y="95994"/>
                </a:lnTo>
                <a:lnTo>
                  <a:pt x="76043" y="91078"/>
                </a:lnTo>
                <a:lnTo>
                  <a:pt x="71417" y="101776"/>
                </a:lnTo>
                <a:lnTo>
                  <a:pt x="64478" y="93970"/>
                </a:lnTo>
                <a:lnTo>
                  <a:pt x="58984" y="106692"/>
                </a:lnTo>
                <a:lnTo>
                  <a:pt x="52334" y="88187"/>
                </a:lnTo>
                <a:lnTo>
                  <a:pt x="45105" y="100620"/>
                </a:lnTo>
                <a:lnTo>
                  <a:pt x="41636" y="86741"/>
                </a:lnTo>
                <a:lnTo>
                  <a:pt x="29492" y="102355"/>
                </a:lnTo>
                <a:lnTo>
                  <a:pt x="29781" y="83271"/>
                </a:lnTo>
                <a:lnTo>
                  <a:pt x="20239" y="87319"/>
                </a:lnTo>
                <a:lnTo>
                  <a:pt x="21107" y="76332"/>
                </a:lnTo>
                <a:lnTo>
                  <a:pt x="4915" y="79224"/>
                </a:lnTo>
                <a:lnTo>
                  <a:pt x="16191" y="66212"/>
                </a:lnTo>
                <a:lnTo>
                  <a:pt x="7806" y="62164"/>
                </a:lnTo>
                <a:lnTo>
                  <a:pt x="14167" y="56960"/>
                </a:lnTo>
                <a:lnTo>
                  <a:pt x="0" y="47997"/>
                </a:lnTo>
                <a:lnTo>
                  <a:pt x="18215" y="43081"/>
                </a:lnTo>
                <a:lnTo>
                  <a:pt x="9252" y="31516"/>
                </a:lnTo>
                <a:lnTo>
                  <a:pt x="26022" y="33540"/>
                </a:lnTo>
                <a:lnTo>
                  <a:pt x="16191" y="18504"/>
                </a:lnTo>
                <a:lnTo>
                  <a:pt x="31516" y="23420"/>
                </a:lnTo>
                <a:lnTo>
                  <a:pt x="32094" y="11854"/>
                </a:lnTo>
                <a:close/>
              </a:path>
            </a:pathLst>
          </a:custGeom>
          <a:solidFill>
            <a:srgbClr val="001936">
              <a:alpha val="21920"/>
            </a:srgbClr>
          </a:solidFill>
          <a:ln>
            <a:noFill/>
          </a:ln>
        </p:spPr>
      </p:sp>
      <p:sp>
        <p:nvSpPr>
          <p:cNvPr id="22" name="Shape 22"/>
          <p:cNvSpPr/>
          <p:nvPr/>
        </p:nvSpPr>
        <p:spPr>
          <a:xfrm>
            <a:off x="1763750" y="-114625"/>
            <a:ext cx="5616576" cy="5220439"/>
          </a:xfrm>
          <a:custGeom>
            <a:avLst/>
            <a:gdLst/>
            <a:ahLst/>
            <a:cxnLst/>
            <a:rect l="0" t="0" r="0" b="0"/>
            <a:pathLst>
              <a:path w="114788" h="106692" extrusionOk="0">
                <a:moveTo>
                  <a:pt x="40479" y="15324"/>
                </a:moveTo>
                <a:lnTo>
                  <a:pt x="41346" y="3758"/>
                </a:lnTo>
                <a:lnTo>
                  <a:pt x="52623" y="13878"/>
                </a:lnTo>
                <a:lnTo>
                  <a:pt x="56382" y="0"/>
                </a:lnTo>
                <a:lnTo>
                  <a:pt x="63610" y="14746"/>
                </a:lnTo>
                <a:lnTo>
                  <a:pt x="70549" y="2024"/>
                </a:lnTo>
                <a:lnTo>
                  <a:pt x="75754" y="17926"/>
                </a:lnTo>
                <a:lnTo>
                  <a:pt x="85006" y="6939"/>
                </a:lnTo>
                <a:lnTo>
                  <a:pt x="85006" y="23131"/>
                </a:lnTo>
                <a:lnTo>
                  <a:pt x="100620" y="13589"/>
                </a:lnTo>
                <a:lnTo>
                  <a:pt x="96861" y="31516"/>
                </a:lnTo>
                <a:lnTo>
                  <a:pt x="111896" y="26889"/>
                </a:lnTo>
                <a:lnTo>
                  <a:pt x="100909" y="41057"/>
                </a:lnTo>
                <a:lnTo>
                  <a:pt x="114209" y="42214"/>
                </a:lnTo>
                <a:lnTo>
                  <a:pt x="104379" y="53201"/>
                </a:lnTo>
                <a:lnTo>
                  <a:pt x="114788" y="59851"/>
                </a:lnTo>
                <a:lnTo>
                  <a:pt x="101198" y="64188"/>
                </a:lnTo>
                <a:lnTo>
                  <a:pt x="105246" y="74886"/>
                </a:lnTo>
                <a:lnTo>
                  <a:pt x="93102" y="73730"/>
                </a:lnTo>
                <a:lnTo>
                  <a:pt x="97150" y="85006"/>
                </a:lnTo>
                <a:lnTo>
                  <a:pt x="88187" y="81537"/>
                </a:lnTo>
                <a:lnTo>
                  <a:pt x="87319" y="95994"/>
                </a:lnTo>
                <a:lnTo>
                  <a:pt x="76043" y="91078"/>
                </a:lnTo>
                <a:lnTo>
                  <a:pt x="71417" y="101776"/>
                </a:lnTo>
                <a:lnTo>
                  <a:pt x="64478" y="93970"/>
                </a:lnTo>
                <a:lnTo>
                  <a:pt x="58984" y="106692"/>
                </a:lnTo>
                <a:lnTo>
                  <a:pt x="52334" y="88187"/>
                </a:lnTo>
                <a:lnTo>
                  <a:pt x="45105" y="100620"/>
                </a:lnTo>
                <a:lnTo>
                  <a:pt x="41636" y="86741"/>
                </a:lnTo>
                <a:lnTo>
                  <a:pt x="29492" y="102355"/>
                </a:lnTo>
                <a:lnTo>
                  <a:pt x="29781" y="83271"/>
                </a:lnTo>
                <a:lnTo>
                  <a:pt x="20239" y="87319"/>
                </a:lnTo>
                <a:lnTo>
                  <a:pt x="21107" y="76332"/>
                </a:lnTo>
                <a:lnTo>
                  <a:pt x="4915" y="79224"/>
                </a:lnTo>
                <a:lnTo>
                  <a:pt x="16191" y="66212"/>
                </a:lnTo>
                <a:lnTo>
                  <a:pt x="7806" y="62164"/>
                </a:lnTo>
                <a:lnTo>
                  <a:pt x="14167" y="56960"/>
                </a:lnTo>
                <a:lnTo>
                  <a:pt x="0" y="47997"/>
                </a:lnTo>
                <a:lnTo>
                  <a:pt x="18215" y="43081"/>
                </a:lnTo>
                <a:lnTo>
                  <a:pt x="9252" y="31516"/>
                </a:lnTo>
                <a:lnTo>
                  <a:pt x="26022" y="33540"/>
                </a:lnTo>
                <a:lnTo>
                  <a:pt x="16191" y="18504"/>
                </a:lnTo>
                <a:lnTo>
                  <a:pt x="31516" y="23420"/>
                </a:lnTo>
                <a:lnTo>
                  <a:pt x="32094" y="11854"/>
                </a:lnTo>
                <a:close/>
              </a:path>
            </a:pathLst>
          </a:custGeom>
          <a:solidFill>
            <a:srgbClr val="FFFFFF"/>
          </a:solidFill>
          <a:ln w="76200" cap="flat" cmpd="sng">
            <a:solidFill>
              <a:srgbClr val="000000"/>
            </a:solidFill>
            <a:prstDash val="solid"/>
            <a:miter/>
            <a:headEnd type="none" w="lg" len="lg"/>
            <a:tailEnd type="none" w="lg" len="lg"/>
          </a:ln>
        </p:spPr>
      </p:sp>
      <p:sp>
        <p:nvSpPr>
          <p:cNvPr id="23" name="Shape 23"/>
          <p:cNvSpPr txBox="1">
            <a:spLocks noGrp="1"/>
          </p:cNvSpPr>
          <p:nvPr>
            <p:ph type="body" idx="1"/>
          </p:nvPr>
        </p:nvSpPr>
        <p:spPr>
          <a:xfrm>
            <a:off x="2905799" y="2161800"/>
            <a:ext cx="3332400" cy="819900"/>
          </a:xfrm>
          <a:prstGeom prst="rect">
            <a:avLst/>
          </a:prstGeom>
        </p:spPr>
        <p:txBody>
          <a:bodyPr lIns="91425" tIns="91425" rIns="91425" bIns="91425" anchor="ctr" anchorCtr="0"/>
          <a:lstStyle>
            <a:lvl1pPr lvl="0" algn="ctr" rtl="0">
              <a:spcBef>
                <a:spcPts val="0"/>
              </a:spcBef>
              <a:buClr>
                <a:srgbClr val="000000"/>
              </a:buClr>
              <a:buSzPct val="100000"/>
              <a:buFont typeface="Bangers"/>
              <a:defRPr sz="2400">
                <a:solidFill>
                  <a:srgbClr val="000000"/>
                </a:solidFill>
                <a:latin typeface="Bangers"/>
                <a:ea typeface="Bangers"/>
                <a:cs typeface="Bangers"/>
                <a:sym typeface="Bangers"/>
              </a:defRPr>
            </a:lvl1pPr>
            <a:lvl2pPr lvl="1" algn="ctr" rtl="0">
              <a:spcBef>
                <a:spcPts val="0"/>
              </a:spcBef>
              <a:buClr>
                <a:srgbClr val="000000"/>
              </a:buClr>
              <a:buFont typeface="Bangers"/>
              <a:defRPr>
                <a:solidFill>
                  <a:srgbClr val="000000"/>
                </a:solidFill>
                <a:latin typeface="Bangers"/>
                <a:ea typeface="Bangers"/>
                <a:cs typeface="Bangers"/>
                <a:sym typeface="Bangers"/>
              </a:defRPr>
            </a:lvl2pPr>
            <a:lvl3pPr lvl="2" algn="ctr" rtl="0">
              <a:spcBef>
                <a:spcPts val="0"/>
              </a:spcBef>
              <a:buClr>
                <a:srgbClr val="000000"/>
              </a:buClr>
              <a:buFont typeface="Bangers"/>
              <a:defRPr>
                <a:solidFill>
                  <a:srgbClr val="000000"/>
                </a:solidFill>
                <a:latin typeface="Bangers"/>
                <a:ea typeface="Bangers"/>
                <a:cs typeface="Bangers"/>
                <a:sym typeface="Bangers"/>
              </a:defRPr>
            </a:lvl3pPr>
            <a:lvl4pPr lvl="3" algn="ctr" rtl="0">
              <a:spcBef>
                <a:spcPts val="0"/>
              </a:spcBef>
              <a:buClr>
                <a:srgbClr val="000000"/>
              </a:buClr>
              <a:buSzPct val="100000"/>
              <a:buFont typeface="Bangers"/>
              <a:defRPr sz="2400">
                <a:solidFill>
                  <a:srgbClr val="000000"/>
                </a:solidFill>
                <a:latin typeface="Bangers"/>
                <a:ea typeface="Bangers"/>
                <a:cs typeface="Bangers"/>
                <a:sym typeface="Bangers"/>
              </a:defRPr>
            </a:lvl4pPr>
            <a:lvl5pPr lvl="4" algn="ctr" rtl="0">
              <a:spcBef>
                <a:spcPts val="0"/>
              </a:spcBef>
              <a:buClr>
                <a:srgbClr val="000000"/>
              </a:buClr>
              <a:buSzPct val="100000"/>
              <a:buFont typeface="Bangers"/>
              <a:defRPr sz="2400">
                <a:solidFill>
                  <a:srgbClr val="000000"/>
                </a:solidFill>
                <a:latin typeface="Bangers"/>
                <a:ea typeface="Bangers"/>
                <a:cs typeface="Bangers"/>
                <a:sym typeface="Bangers"/>
              </a:defRPr>
            </a:lvl5pPr>
            <a:lvl6pPr lvl="5" algn="ctr" rtl="0">
              <a:spcBef>
                <a:spcPts val="0"/>
              </a:spcBef>
              <a:buClr>
                <a:srgbClr val="000000"/>
              </a:buClr>
              <a:buSzPct val="100000"/>
              <a:buFont typeface="Bangers"/>
              <a:defRPr sz="2400">
                <a:solidFill>
                  <a:srgbClr val="000000"/>
                </a:solidFill>
                <a:latin typeface="Bangers"/>
                <a:ea typeface="Bangers"/>
                <a:cs typeface="Bangers"/>
                <a:sym typeface="Bangers"/>
              </a:defRPr>
            </a:lvl6pPr>
            <a:lvl7pPr lvl="6" algn="ctr" rtl="0">
              <a:spcBef>
                <a:spcPts val="0"/>
              </a:spcBef>
              <a:buClr>
                <a:srgbClr val="000000"/>
              </a:buClr>
              <a:buSzPct val="100000"/>
              <a:buFont typeface="Bangers"/>
              <a:defRPr sz="2400">
                <a:solidFill>
                  <a:srgbClr val="000000"/>
                </a:solidFill>
                <a:latin typeface="Bangers"/>
                <a:ea typeface="Bangers"/>
                <a:cs typeface="Bangers"/>
                <a:sym typeface="Bangers"/>
              </a:defRPr>
            </a:lvl7pPr>
            <a:lvl8pPr lvl="7" algn="ctr" rtl="0">
              <a:spcBef>
                <a:spcPts val="0"/>
              </a:spcBef>
              <a:buClr>
                <a:srgbClr val="000000"/>
              </a:buClr>
              <a:buSzPct val="100000"/>
              <a:buFont typeface="Bangers"/>
              <a:defRPr sz="2400">
                <a:solidFill>
                  <a:srgbClr val="000000"/>
                </a:solidFill>
                <a:latin typeface="Bangers"/>
                <a:ea typeface="Bangers"/>
                <a:cs typeface="Bangers"/>
                <a:sym typeface="Bangers"/>
              </a:defRPr>
            </a:lvl8pPr>
            <a:lvl9pPr lvl="8" algn="ctr">
              <a:spcBef>
                <a:spcPts val="0"/>
              </a:spcBef>
              <a:buClr>
                <a:srgbClr val="000000"/>
              </a:buClr>
              <a:buSzPct val="100000"/>
              <a:buFont typeface="Bangers"/>
              <a:defRPr sz="2400">
                <a:solidFill>
                  <a:srgbClr val="000000"/>
                </a:solidFill>
                <a:latin typeface="Bangers"/>
                <a:ea typeface="Bangers"/>
                <a:cs typeface="Bangers"/>
                <a:sym typeface="Bangers"/>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30"/>
        <p:cNvGrpSpPr/>
        <p:nvPr/>
      </p:nvGrpSpPr>
      <p:grpSpPr>
        <a:xfrm>
          <a:off x="0" y="0"/>
          <a:ext cx="0" cy="0"/>
          <a:chOff x="0" y="0"/>
          <a:chExt cx="0" cy="0"/>
        </a:xfrm>
      </p:grpSpPr>
      <p:pic>
        <p:nvPicPr>
          <p:cNvPr id="31" name="Shape 31" descr="comic-01.png"/>
          <p:cNvPicPr preferRelativeResize="0"/>
          <p:nvPr/>
        </p:nvPicPr>
        <p:blipFill>
          <a:blip r:embed="rId2">
            <a:alphaModFix amt="20000"/>
          </a:blip>
          <a:stretch>
            <a:fillRect/>
          </a:stretch>
        </p:blipFill>
        <p:spPr>
          <a:xfrm>
            <a:off x="0" y="0"/>
            <a:ext cx="9144000" cy="5143500"/>
          </a:xfrm>
          <a:prstGeom prst="rect">
            <a:avLst/>
          </a:prstGeom>
          <a:noFill/>
          <a:ln>
            <a:noFill/>
          </a:ln>
        </p:spPr>
      </p:pic>
      <p:sp>
        <p:nvSpPr>
          <p:cNvPr id="32" name="Shape 32"/>
          <p:cNvSpPr/>
          <p:nvPr/>
        </p:nvSpPr>
        <p:spPr>
          <a:xfrm>
            <a:off x="734600" y="763500"/>
            <a:ext cx="7879000" cy="4185275"/>
          </a:xfrm>
          <a:custGeom>
            <a:avLst/>
            <a:gdLst/>
            <a:ahLst/>
            <a:cxnLst/>
            <a:rect l="0" t="0" r="0" b="0"/>
            <a:pathLst>
              <a:path w="315160" h="167411" extrusionOk="0">
                <a:moveTo>
                  <a:pt x="0" y="0"/>
                </a:moveTo>
                <a:lnTo>
                  <a:pt x="315160" y="10409"/>
                </a:lnTo>
                <a:lnTo>
                  <a:pt x="310823" y="159315"/>
                </a:lnTo>
                <a:lnTo>
                  <a:pt x="9252" y="167411"/>
                </a:lnTo>
                <a:close/>
              </a:path>
            </a:pathLst>
          </a:custGeom>
          <a:solidFill>
            <a:srgbClr val="001936">
              <a:alpha val="21920"/>
            </a:srgbClr>
          </a:solidFill>
          <a:ln>
            <a:noFill/>
          </a:ln>
        </p:spPr>
      </p:sp>
      <p:sp>
        <p:nvSpPr>
          <p:cNvPr id="33" name="Shape 33"/>
          <p:cNvSpPr/>
          <p:nvPr/>
        </p:nvSpPr>
        <p:spPr>
          <a:xfrm>
            <a:off x="506000" y="534900"/>
            <a:ext cx="7879000" cy="4185275"/>
          </a:xfrm>
          <a:custGeom>
            <a:avLst/>
            <a:gdLst/>
            <a:ahLst/>
            <a:cxnLst/>
            <a:rect l="0" t="0" r="0" b="0"/>
            <a:pathLst>
              <a:path w="315160" h="167411" extrusionOk="0">
                <a:moveTo>
                  <a:pt x="0" y="0"/>
                </a:moveTo>
                <a:lnTo>
                  <a:pt x="315160" y="10409"/>
                </a:lnTo>
                <a:lnTo>
                  <a:pt x="310823" y="159315"/>
                </a:lnTo>
                <a:lnTo>
                  <a:pt x="9252" y="167411"/>
                </a:lnTo>
                <a:close/>
              </a:path>
            </a:pathLst>
          </a:custGeom>
          <a:solidFill>
            <a:srgbClr val="FFFFFF"/>
          </a:solidFill>
          <a:ln w="76200" cap="flat" cmpd="sng">
            <a:solidFill>
              <a:srgbClr val="000000"/>
            </a:solidFill>
            <a:prstDash val="solid"/>
            <a:miter/>
            <a:headEnd type="none" w="lg" len="lg"/>
            <a:tailEnd type="none" w="lg" len="lg"/>
          </a:ln>
        </p:spPr>
      </p:sp>
      <p:sp>
        <p:nvSpPr>
          <p:cNvPr id="34" name="Shape 34"/>
          <p:cNvSpPr txBox="1">
            <a:spLocks noGrp="1"/>
          </p:cNvSpPr>
          <p:nvPr>
            <p:ph type="title"/>
          </p:nvPr>
        </p:nvSpPr>
        <p:spPr>
          <a:xfrm rot="161729">
            <a:off x="976260" y="876905"/>
            <a:ext cx="7029878" cy="760138"/>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5" name="Shape 35"/>
          <p:cNvSpPr txBox="1">
            <a:spLocks noGrp="1"/>
          </p:cNvSpPr>
          <p:nvPr>
            <p:ph type="body" idx="1"/>
          </p:nvPr>
        </p:nvSpPr>
        <p:spPr>
          <a:xfrm>
            <a:off x="1073625" y="1550125"/>
            <a:ext cx="3396300" cy="2666100"/>
          </a:xfrm>
          <a:prstGeom prst="rect">
            <a:avLst/>
          </a:prstGeom>
        </p:spPr>
        <p:txBody>
          <a:bodyPr lIns="91425" tIns="91425" rIns="91425" bIns="91425" anchor="t" anchorCtr="0"/>
          <a:lstStyle>
            <a:lvl1pPr lvl="0">
              <a:spcBef>
                <a:spcPts val="0"/>
              </a:spcBef>
              <a:buSzPct val="100000"/>
              <a:defRPr sz="2200"/>
            </a:lvl1pPr>
            <a:lvl2pPr lvl="1">
              <a:spcBef>
                <a:spcPts val="0"/>
              </a:spcBef>
              <a:buSzPct val="100000"/>
              <a:defRPr sz="2200"/>
            </a:lvl2pPr>
            <a:lvl3pPr lvl="2">
              <a:spcBef>
                <a:spcPts val="0"/>
              </a:spcBef>
              <a:buSzPct val="100000"/>
              <a:defRPr sz="2200"/>
            </a:lvl3pPr>
            <a:lvl4pPr lvl="3">
              <a:spcBef>
                <a:spcPts val="0"/>
              </a:spcBef>
              <a:buSzPct val="100000"/>
              <a:defRPr sz="2200"/>
            </a:lvl4pPr>
            <a:lvl5pPr lvl="4">
              <a:spcBef>
                <a:spcPts val="0"/>
              </a:spcBef>
              <a:buSzPct val="100000"/>
              <a:defRPr sz="2200"/>
            </a:lvl5pPr>
            <a:lvl6pPr lvl="5">
              <a:spcBef>
                <a:spcPts val="0"/>
              </a:spcBef>
              <a:buSzPct val="100000"/>
              <a:defRPr sz="2200"/>
            </a:lvl6pPr>
            <a:lvl7pPr lvl="6">
              <a:spcBef>
                <a:spcPts val="0"/>
              </a:spcBef>
              <a:buSzPct val="100000"/>
              <a:defRPr sz="2200"/>
            </a:lvl7pPr>
            <a:lvl8pPr lvl="7">
              <a:spcBef>
                <a:spcPts val="0"/>
              </a:spcBef>
              <a:buSzPct val="100000"/>
              <a:defRPr sz="2200"/>
            </a:lvl8pPr>
            <a:lvl9pPr lvl="8">
              <a:spcBef>
                <a:spcPts val="0"/>
              </a:spcBef>
              <a:buSzPct val="100000"/>
              <a:defRPr sz="2200"/>
            </a:lvl9pPr>
          </a:lstStyle>
          <a:p>
            <a:endParaRPr/>
          </a:p>
        </p:txBody>
      </p:sp>
      <p:sp>
        <p:nvSpPr>
          <p:cNvPr id="36" name="Shape 36"/>
          <p:cNvSpPr txBox="1">
            <a:spLocks noGrp="1"/>
          </p:cNvSpPr>
          <p:nvPr>
            <p:ph type="body" idx="2"/>
          </p:nvPr>
        </p:nvSpPr>
        <p:spPr>
          <a:xfrm>
            <a:off x="4674251" y="1550125"/>
            <a:ext cx="3396300" cy="2666100"/>
          </a:xfrm>
          <a:prstGeom prst="rect">
            <a:avLst/>
          </a:prstGeom>
        </p:spPr>
        <p:txBody>
          <a:bodyPr lIns="91425" tIns="91425" rIns="91425" bIns="91425" anchor="t" anchorCtr="0"/>
          <a:lstStyle>
            <a:lvl1pPr lvl="0">
              <a:spcBef>
                <a:spcPts val="0"/>
              </a:spcBef>
              <a:buSzPct val="100000"/>
              <a:defRPr sz="2200"/>
            </a:lvl1pPr>
            <a:lvl2pPr lvl="1">
              <a:spcBef>
                <a:spcPts val="0"/>
              </a:spcBef>
              <a:buSzPct val="100000"/>
              <a:defRPr sz="2200"/>
            </a:lvl2pPr>
            <a:lvl3pPr lvl="2">
              <a:spcBef>
                <a:spcPts val="0"/>
              </a:spcBef>
              <a:buSzPct val="100000"/>
              <a:defRPr sz="2200"/>
            </a:lvl3pPr>
            <a:lvl4pPr lvl="3">
              <a:spcBef>
                <a:spcPts val="0"/>
              </a:spcBef>
              <a:buSzPct val="100000"/>
              <a:defRPr sz="2200"/>
            </a:lvl4pPr>
            <a:lvl5pPr lvl="4">
              <a:spcBef>
                <a:spcPts val="0"/>
              </a:spcBef>
              <a:buSzPct val="100000"/>
              <a:defRPr sz="2200"/>
            </a:lvl5pPr>
            <a:lvl6pPr lvl="5">
              <a:spcBef>
                <a:spcPts val="0"/>
              </a:spcBef>
              <a:buSzPct val="100000"/>
              <a:defRPr sz="2200"/>
            </a:lvl6pPr>
            <a:lvl7pPr lvl="6">
              <a:spcBef>
                <a:spcPts val="0"/>
              </a:spcBef>
              <a:buSzPct val="100000"/>
              <a:defRPr sz="2200"/>
            </a:lvl7pPr>
            <a:lvl8pPr lvl="7">
              <a:spcBef>
                <a:spcPts val="0"/>
              </a:spcBef>
              <a:buSzPct val="100000"/>
              <a:defRPr sz="2200"/>
            </a:lvl8pPr>
            <a:lvl9pPr lvl="8">
              <a:spcBef>
                <a:spcPts val="0"/>
              </a:spcBef>
              <a:buSzPct val="100000"/>
              <a:defRPr sz="22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5"/>
        <p:cNvGrpSpPr/>
        <p:nvPr/>
      </p:nvGrpSpPr>
      <p:grpSpPr>
        <a:xfrm>
          <a:off x="0" y="0"/>
          <a:ext cx="0" cy="0"/>
          <a:chOff x="0" y="0"/>
          <a:chExt cx="0" cy="0"/>
        </a:xfrm>
      </p:grpSpPr>
      <p:pic>
        <p:nvPicPr>
          <p:cNvPr id="46" name="Shape 46" descr="comic-01.png"/>
          <p:cNvPicPr preferRelativeResize="0"/>
          <p:nvPr/>
        </p:nvPicPr>
        <p:blipFill>
          <a:blip r:embed="rId2">
            <a:alphaModFix amt="20000"/>
          </a:blip>
          <a:stretch>
            <a:fillRect/>
          </a:stretch>
        </p:blipFill>
        <p:spPr>
          <a:xfrm>
            <a:off x="0" y="0"/>
            <a:ext cx="9144000" cy="5143500"/>
          </a:xfrm>
          <a:prstGeom prst="rect">
            <a:avLst/>
          </a:prstGeom>
          <a:noFill/>
          <a:ln>
            <a:noFill/>
          </a:ln>
        </p:spPr>
      </p:pic>
      <p:sp>
        <p:nvSpPr>
          <p:cNvPr id="47" name="Shape 47"/>
          <p:cNvSpPr/>
          <p:nvPr/>
        </p:nvSpPr>
        <p:spPr>
          <a:xfrm>
            <a:off x="734600" y="763500"/>
            <a:ext cx="7879000" cy="4185275"/>
          </a:xfrm>
          <a:custGeom>
            <a:avLst/>
            <a:gdLst/>
            <a:ahLst/>
            <a:cxnLst/>
            <a:rect l="0" t="0" r="0" b="0"/>
            <a:pathLst>
              <a:path w="315160" h="167411" extrusionOk="0">
                <a:moveTo>
                  <a:pt x="0" y="0"/>
                </a:moveTo>
                <a:lnTo>
                  <a:pt x="315160" y="10409"/>
                </a:lnTo>
                <a:lnTo>
                  <a:pt x="310823" y="159315"/>
                </a:lnTo>
                <a:lnTo>
                  <a:pt x="9252" y="167411"/>
                </a:lnTo>
                <a:close/>
              </a:path>
            </a:pathLst>
          </a:custGeom>
          <a:solidFill>
            <a:srgbClr val="001936">
              <a:alpha val="21920"/>
            </a:srgbClr>
          </a:solidFill>
          <a:ln>
            <a:noFill/>
          </a:ln>
        </p:spPr>
      </p:sp>
      <p:sp>
        <p:nvSpPr>
          <p:cNvPr id="48" name="Shape 48"/>
          <p:cNvSpPr/>
          <p:nvPr/>
        </p:nvSpPr>
        <p:spPr>
          <a:xfrm>
            <a:off x="506000" y="534900"/>
            <a:ext cx="7879000" cy="4185275"/>
          </a:xfrm>
          <a:custGeom>
            <a:avLst/>
            <a:gdLst/>
            <a:ahLst/>
            <a:cxnLst/>
            <a:rect l="0" t="0" r="0" b="0"/>
            <a:pathLst>
              <a:path w="315160" h="167411" extrusionOk="0">
                <a:moveTo>
                  <a:pt x="0" y="0"/>
                </a:moveTo>
                <a:lnTo>
                  <a:pt x="315160" y="10409"/>
                </a:lnTo>
                <a:lnTo>
                  <a:pt x="310823" y="159315"/>
                </a:lnTo>
                <a:lnTo>
                  <a:pt x="9252" y="167411"/>
                </a:lnTo>
                <a:close/>
              </a:path>
            </a:pathLst>
          </a:custGeom>
          <a:solidFill>
            <a:srgbClr val="FFFFFF"/>
          </a:solidFill>
          <a:ln w="76200" cap="flat" cmpd="sng">
            <a:solidFill>
              <a:srgbClr val="000000"/>
            </a:solidFill>
            <a:prstDash val="solid"/>
            <a:miter/>
            <a:headEnd type="none" w="lg" len="lg"/>
            <a:tailEnd type="none" w="lg" len="lg"/>
          </a:ln>
        </p:spPr>
      </p:sp>
      <p:sp>
        <p:nvSpPr>
          <p:cNvPr id="49" name="Shape 49"/>
          <p:cNvSpPr txBox="1">
            <a:spLocks noGrp="1"/>
          </p:cNvSpPr>
          <p:nvPr>
            <p:ph type="title"/>
          </p:nvPr>
        </p:nvSpPr>
        <p:spPr>
          <a:xfrm rot="161729">
            <a:off x="976260" y="876905"/>
            <a:ext cx="7029878" cy="760138"/>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55"/>
        <p:cNvGrpSpPr/>
        <p:nvPr/>
      </p:nvGrpSpPr>
      <p:grpSpPr>
        <a:xfrm>
          <a:off x="0" y="0"/>
          <a:ext cx="0" cy="0"/>
          <a:chOff x="0" y="0"/>
          <a:chExt cx="0" cy="0"/>
        </a:xfrm>
      </p:grpSpPr>
      <p:pic>
        <p:nvPicPr>
          <p:cNvPr id="56" name="Shape 56" descr="comic-03.png"/>
          <p:cNvPicPr preferRelativeResize="0"/>
          <p:nvPr/>
        </p:nvPicPr>
        <p:blipFill>
          <a:blip r:embed="rId2">
            <a:alphaModFix amt="10000"/>
          </a:blip>
          <a:stretch>
            <a:fillRect/>
          </a:stretch>
        </p:blipFill>
        <p:spPr>
          <a:xfrm>
            <a:off x="0" y="0"/>
            <a:ext cx="9144000" cy="51435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A7EB"/>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rot="161729">
            <a:off x="976260" y="876905"/>
            <a:ext cx="7029878" cy="760138"/>
          </a:xfrm>
          <a:prstGeom prst="rect">
            <a:avLst/>
          </a:prstGeom>
          <a:noFill/>
          <a:ln>
            <a:noFill/>
          </a:ln>
        </p:spPr>
        <p:txBody>
          <a:bodyPr lIns="91425" tIns="91425" rIns="91425" bIns="91425" anchor="b" anchorCtr="0"/>
          <a:lstStyle>
            <a:lvl1pPr lvl="0">
              <a:spcBef>
                <a:spcPts val="0"/>
              </a:spcBef>
              <a:buClr>
                <a:schemeClr val="dk1"/>
              </a:buClr>
              <a:buSzPct val="100000"/>
              <a:buFont typeface="Bangers"/>
              <a:buNone/>
              <a:defRPr sz="3000">
                <a:solidFill>
                  <a:schemeClr val="dk1"/>
                </a:solidFill>
                <a:latin typeface="Bangers"/>
                <a:ea typeface="Bangers"/>
                <a:cs typeface="Bangers"/>
                <a:sym typeface="Bangers"/>
              </a:defRPr>
            </a:lvl1pPr>
            <a:lvl2pPr lvl="1">
              <a:spcBef>
                <a:spcPts val="0"/>
              </a:spcBef>
              <a:buClr>
                <a:schemeClr val="dk1"/>
              </a:buClr>
              <a:buSzPct val="100000"/>
              <a:buFont typeface="Bangers"/>
              <a:buNone/>
              <a:defRPr sz="3000">
                <a:solidFill>
                  <a:schemeClr val="dk1"/>
                </a:solidFill>
                <a:latin typeface="Bangers"/>
                <a:ea typeface="Bangers"/>
                <a:cs typeface="Bangers"/>
                <a:sym typeface="Bangers"/>
              </a:defRPr>
            </a:lvl2pPr>
            <a:lvl3pPr lvl="2">
              <a:spcBef>
                <a:spcPts val="0"/>
              </a:spcBef>
              <a:buClr>
                <a:schemeClr val="dk1"/>
              </a:buClr>
              <a:buSzPct val="100000"/>
              <a:buFont typeface="Bangers"/>
              <a:buNone/>
              <a:defRPr sz="3000">
                <a:solidFill>
                  <a:schemeClr val="dk1"/>
                </a:solidFill>
                <a:latin typeface="Bangers"/>
                <a:ea typeface="Bangers"/>
                <a:cs typeface="Bangers"/>
                <a:sym typeface="Bangers"/>
              </a:defRPr>
            </a:lvl3pPr>
            <a:lvl4pPr lvl="3">
              <a:spcBef>
                <a:spcPts val="0"/>
              </a:spcBef>
              <a:buClr>
                <a:schemeClr val="dk1"/>
              </a:buClr>
              <a:buSzPct val="100000"/>
              <a:buFont typeface="Bangers"/>
              <a:buNone/>
              <a:defRPr sz="3000">
                <a:solidFill>
                  <a:schemeClr val="dk1"/>
                </a:solidFill>
                <a:latin typeface="Bangers"/>
                <a:ea typeface="Bangers"/>
                <a:cs typeface="Bangers"/>
                <a:sym typeface="Bangers"/>
              </a:defRPr>
            </a:lvl4pPr>
            <a:lvl5pPr lvl="4">
              <a:spcBef>
                <a:spcPts val="0"/>
              </a:spcBef>
              <a:buClr>
                <a:schemeClr val="dk1"/>
              </a:buClr>
              <a:buSzPct val="100000"/>
              <a:buFont typeface="Bangers"/>
              <a:buNone/>
              <a:defRPr sz="3000">
                <a:solidFill>
                  <a:schemeClr val="dk1"/>
                </a:solidFill>
                <a:latin typeface="Bangers"/>
                <a:ea typeface="Bangers"/>
                <a:cs typeface="Bangers"/>
                <a:sym typeface="Bangers"/>
              </a:defRPr>
            </a:lvl5pPr>
            <a:lvl6pPr lvl="5">
              <a:spcBef>
                <a:spcPts val="0"/>
              </a:spcBef>
              <a:buClr>
                <a:schemeClr val="dk1"/>
              </a:buClr>
              <a:buSzPct val="100000"/>
              <a:buFont typeface="Bangers"/>
              <a:buNone/>
              <a:defRPr sz="3000">
                <a:solidFill>
                  <a:schemeClr val="dk1"/>
                </a:solidFill>
                <a:latin typeface="Bangers"/>
                <a:ea typeface="Bangers"/>
                <a:cs typeface="Bangers"/>
                <a:sym typeface="Bangers"/>
              </a:defRPr>
            </a:lvl6pPr>
            <a:lvl7pPr lvl="6">
              <a:spcBef>
                <a:spcPts val="0"/>
              </a:spcBef>
              <a:buClr>
                <a:schemeClr val="dk1"/>
              </a:buClr>
              <a:buSzPct val="100000"/>
              <a:buFont typeface="Bangers"/>
              <a:buNone/>
              <a:defRPr sz="3000">
                <a:solidFill>
                  <a:schemeClr val="dk1"/>
                </a:solidFill>
                <a:latin typeface="Bangers"/>
                <a:ea typeface="Bangers"/>
                <a:cs typeface="Bangers"/>
                <a:sym typeface="Bangers"/>
              </a:defRPr>
            </a:lvl7pPr>
            <a:lvl8pPr lvl="7">
              <a:spcBef>
                <a:spcPts val="0"/>
              </a:spcBef>
              <a:buClr>
                <a:schemeClr val="dk1"/>
              </a:buClr>
              <a:buSzPct val="100000"/>
              <a:buFont typeface="Bangers"/>
              <a:buNone/>
              <a:defRPr sz="3000">
                <a:solidFill>
                  <a:schemeClr val="dk1"/>
                </a:solidFill>
                <a:latin typeface="Bangers"/>
                <a:ea typeface="Bangers"/>
                <a:cs typeface="Bangers"/>
                <a:sym typeface="Bangers"/>
              </a:defRPr>
            </a:lvl8pPr>
            <a:lvl9pPr lvl="8">
              <a:spcBef>
                <a:spcPts val="0"/>
              </a:spcBef>
              <a:buClr>
                <a:schemeClr val="dk1"/>
              </a:buClr>
              <a:buSzPct val="100000"/>
              <a:buFont typeface="Bangers"/>
              <a:buNone/>
              <a:defRPr sz="3000">
                <a:solidFill>
                  <a:schemeClr val="dk1"/>
                </a:solidFill>
                <a:latin typeface="Bangers"/>
                <a:ea typeface="Bangers"/>
                <a:cs typeface="Bangers"/>
                <a:sym typeface="Bangers"/>
              </a:defRPr>
            </a:lvl9pPr>
          </a:lstStyle>
          <a:p>
            <a:endParaRPr/>
          </a:p>
        </p:txBody>
      </p:sp>
      <p:sp>
        <p:nvSpPr>
          <p:cNvPr id="7" name="Shape 7"/>
          <p:cNvSpPr txBox="1">
            <a:spLocks noGrp="1"/>
          </p:cNvSpPr>
          <p:nvPr>
            <p:ph type="body" idx="1"/>
          </p:nvPr>
        </p:nvSpPr>
        <p:spPr>
          <a:xfrm>
            <a:off x="1052050" y="1545941"/>
            <a:ext cx="7710900" cy="3303600"/>
          </a:xfrm>
          <a:prstGeom prst="rect">
            <a:avLst/>
          </a:prstGeom>
          <a:noFill/>
          <a:ln>
            <a:noFill/>
          </a:ln>
        </p:spPr>
        <p:txBody>
          <a:bodyPr lIns="91425" tIns="91425" rIns="91425" bIns="91425" anchor="t" anchorCtr="0"/>
          <a:lstStyle>
            <a:lvl1pPr lvl="0">
              <a:spcBef>
                <a:spcPts val="600"/>
              </a:spcBef>
              <a:buClr>
                <a:schemeClr val="dk1"/>
              </a:buClr>
              <a:buSzPct val="100000"/>
              <a:buFont typeface="Sniglet"/>
              <a:buChar char="×"/>
              <a:defRPr sz="3000">
                <a:solidFill>
                  <a:schemeClr val="dk1"/>
                </a:solidFill>
                <a:latin typeface="Sniglet"/>
                <a:ea typeface="Sniglet"/>
                <a:cs typeface="Sniglet"/>
                <a:sym typeface="Sniglet"/>
              </a:defRPr>
            </a:lvl1pPr>
            <a:lvl2pPr lvl="1">
              <a:spcBef>
                <a:spcPts val="480"/>
              </a:spcBef>
              <a:buClr>
                <a:schemeClr val="dk1"/>
              </a:buClr>
              <a:buSzPct val="100000"/>
              <a:buFont typeface="Sniglet"/>
              <a:buChar char="×"/>
              <a:defRPr sz="2400">
                <a:solidFill>
                  <a:schemeClr val="dk1"/>
                </a:solidFill>
                <a:latin typeface="Sniglet"/>
                <a:ea typeface="Sniglet"/>
                <a:cs typeface="Sniglet"/>
                <a:sym typeface="Sniglet"/>
              </a:defRPr>
            </a:lvl2pPr>
            <a:lvl3pPr lvl="2">
              <a:spcBef>
                <a:spcPts val="480"/>
              </a:spcBef>
              <a:buClr>
                <a:schemeClr val="dk1"/>
              </a:buClr>
              <a:buSzPct val="100000"/>
              <a:buFont typeface="Sniglet"/>
              <a:buChar char="×"/>
              <a:defRPr sz="2400">
                <a:solidFill>
                  <a:schemeClr val="dk1"/>
                </a:solidFill>
                <a:latin typeface="Sniglet"/>
                <a:ea typeface="Sniglet"/>
                <a:cs typeface="Sniglet"/>
                <a:sym typeface="Sniglet"/>
              </a:defRPr>
            </a:lvl3pPr>
            <a:lvl4pPr lvl="3">
              <a:spcBef>
                <a:spcPts val="360"/>
              </a:spcBef>
              <a:buClr>
                <a:schemeClr val="dk1"/>
              </a:buClr>
              <a:buSzPct val="100000"/>
              <a:buFont typeface="Sniglet"/>
              <a:buChar char="×"/>
              <a:defRPr sz="1800">
                <a:solidFill>
                  <a:schemeClr val="dk1"/>
                </a:solidFill>
                <a:latin typeface="Sniglet"/>
                <a:ea typeface="Sniglet"/>
                <a:cs typeface="Sniglet"/>
                <a:sym typeface="Sniglet"/>
              </a:defRPr>
            </a:lvl4pPr>
            <a:lvl5pPr lvl="4">
              <a:spcBef>
                <a:spcPts val="360"/>
              </a:spcBef>
              <a:buClr>
                <a:schemeClr val="dk1"/>
              </a:buClr>
              <a:buSzPct val="100000"/>
              <a:buFont typeface="Sniglet"/>
              <a:buChar char="×"/>
              <a:defRPr sz="1800">
                <a:solidFill>
                  <a:schemeClr val="dk1"/>
                </a:solidFill>
                <a:latin typeface="Sniglet"/>
                <a:ea typeface="Sniglet"/>
                <a:cs typeface="Sniglet"/>
                <a:sym typeface="Sniglet"/>
              </a:defRPr>
            </a:lvl5pPr>
            <a:lvl6pPr lvl="5">
              <a:spcBef>
                <a:spcPts val="360"/>
              </a:spcBef>
              <a:buClr>
                <a:schemeClr val="dk1"/>
              </a:buClr>
              <a:buSzPct val="100000"/>
              <a:buFont typeface="Sniglet"/>
              <a:buChar char="×"/>
              <a:defRPr sz="1800">
                <a:solidFill>
                  <a:schemeClr val="dk1"/>
                </a:solidFill>
                <a:latin typeface="Sniglet"/>
                <a:ea typeface="Sniglet"/>
                <a:cs typeface="Sniglet"/>
                <a:sym typeface="Sniglet"/>
              </a:defRPr>
            </a:lvl6pPr>
            <a:lvl7pPr lvl="6">
              <a:spcBef>
                <a:spcPts val="360"/>
              </a:spcBef>
              <a:buClr>
                <a:schemeClr val="dk1"/>
              </a:buClr>
              <a:buSzPct val="100000"/>
              <a:buFont typeface="Sniglet"/>
              <a:buChar char="×"/>
              <a:defRPr sz="1800">
                <a:solidFill>
                  <a:schemeClr val="dk1"/>
                </a:solidFill>
                <a:latin typeface="Sniglet"/>
                <a:ea typeface="Sniglet"/>
                <a:cs typeface="Sniglet"/>
                <a:sym typeface="Sniglet"/>
              </a:defRPr>
            </a:lvl7pPr>
            <a:lvl8pPr lvl="7">
              <a:spcBef>
                <a:spcPts val="360"/>
              </a:spcBef>
              <a:buClr>
                <a:schemeClr val="dk1"/>
              </a:buClr>
              <a:buSzPct val="100000"/>
              <a:buFont typeface="Sniglet"/>
              <a:buChar char="×"/>
              <a:defRPr sz="1800">
                <a:solidFill>
                  <a:schemeClr val="dk1"/>
                </a:solidFill>
                <a:latin typeface="Sniglet"/>
                <a:ea typeface="Sniglet"/>
                <a:cs typeface="Sniglet"/>
                <a:sym typeface="Sniglet"/>
              </a:defRPr>
            </a:lvl8pPr>
            <a:lvl9pPr lvl="8">
              <a:spcBef>
                <a:spcPts val="360"/>
              </a:spcBef>
              <a:buClr>
                <a:schemeClr val="dk1"/>
              </a:buClr>
              <a:buSzPct val="100000"/>
              <a:buFont typeface="Sniglet"/>
              <a:buChar char="×"/>
              <a:defRPr sz="1800">
                <a:solidFill>
                  <a:schemeClr val="dk1"/>
                </a:solidFill>
                <a:latin typeface="Sniglet"/>
                <a:ea typeface="Sniglet"/>
                <a:cs typeface="Sniglet"/>
                <a:sym typeface="Snigle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2" r:id="rId3"/>
    <p:sldLayoutId id="2147483654" r:id="rId4"/>
    <p:sldLayoutId id="214748365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3D337"/>
        </a:solidFill>
        <a:effectLst/>
      </p:bgPr>
    </p:bg>
    <p:spTree>
      <p:nvGrpSpPr>
        <p:cNvPr id="1" name="Shape 60"/>
        <p:cNvGrpSpPr/>
        <p:nvPr/>
      </p:nvGrpSpPr>
      <p:grpSpPr>
        <a:xfrm>
          <a:off x="0" y="0"/>
          <a:ext cx="0" cy="0"/>
          <a:chOff x="0" y="0"/>
          <a:chExt cx="0" cy="0"/>
        </a:xfrm>
      </p:grpSpPr>
      <p:sp>
        <p:nvSpPr>
          <p:cNvPr id="61" name="Shape 61"/>
          <p:cNvSpPr txBox="1">
            <a:spLocks noGrp="1"/>
          </p:cNvSpPr>
          <p:nvPr>
            <p:ph type="ctrTitle"/>
          </p:nvPr>
        </p:nvSpPr>
        <p:spPr>
          <a:xfrm>
            <a:off x="2375275" y="2056990"/>
            <a:ext cx="4271700" cy="1159800"/>
          </a:xfrm>
          <a:prstGeom prst="rect">
            <a:avLst/>
          </a:prstGeom>
        </p:spPr>
        <p:txBody>
          <a:bodyPr lIns="91425" tIns="91425" rIns="91425" bIns="91425" anchor="ctr" anchorCtr="0">
            <a:noAutofit/>
          </a:bodyPr>
          <a:lstStyle/>
          <a:p>
            <a:pPr lvl="0" algn="ctr">
              <a:spcBef>
                <a:spcPts val="0"/>
              </a:spcBef>
              <a:buNone/>
            </a:pPr>
            <a:r>
              <a:rPr lang="en" dirty="0" smtClean="0">
                <a:solidFill>
                  <a:srgbClr val="FF0000"/>
                </a:solidFill>
                <a:latin typeface="Stencil"/>
                <a:cs typeface="Stencil"/>
              </a:rPr>
              <a:t>WELCOME TO CLASS 2</a:t>
            </a:r>
            <a:endParaRPr lang="en" dirty="0">
              <a:solidFill>
                <a:srgbClr val="FF0000"/>
              </a:solidFill>
              <a:latin typeface="Stencil"/>
              <a:cs typeface="Stenci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rot="161729">
            <a:off x="1112156" y="629986"/>
            <a:ext cx="7029878" cy="620899"/>
          </a:xfrm>
          <a:prstGeom prst="rect">
            <a:avLst/>
          </a:prstGeom>
        </p:spPr>
        <p:txBody>
          <a:bodyPr lIns="91425" tIns="91425" rIns="91425" bIns="91425" anchor="b" anchorCtr="0">
            <a:noAutofit/>
          </a:bodyPr>
          <a:lstStyle/>
          <a:p>
            <a:pPr lvl="0" rtl="0">
              <a:spcBef>
                <a:spcPts val="0"/>
              </a:spcBef>
              <a:buNone/>
            </a:pPr>
            <a:r>
              <a:rPr lang="en" sz="2400" dirty="0" smtClean="0">
                <a:solidFill>
                  <a:srgbClr val="E71BFF"/>
                </a:solidFill>
              </a:rPr>
              <a:t>TIMETABLE</a:t>
            </a:r>
            <a:endParaRPr lang="en" sz="2400" dirty="0">
              <a:solidFill>
                <a:srgbClr val="E71BFF"/>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9525" y="943294"/>
            <a:ext cx="5668085" cy="3547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2891790" y="1303020"/>
            <a:ext cx="3527842" cy="2057400"/>
          </a:xfrm>
        </p:spPr>
        <p:txBody>
          <a:bodyPr/>
          <a:lstStyle/>
          <a:p>
            <a:pPr>
              <a:buNone/>
            </a:pPr>
            <a:r>
              <a:rPr lang="en-US" dirty="0" smtClean="0">
                <a:solidFill>
                  <a:srgbClr val="A823C7"/>
                </a:solidFill>
              </a:rPr>
              <a:t>Homework</a:t>
            </a:r>
          </a:p>
          <a:p>
            <a:pPr marL="342900" indent="-342900">
              <a:buFont typeface="Wingdings"/>
              <a:buChar char="Ø"/>
            </a:pPr>
            <a:r>
              <a:rPr lang="en-US" dirty="0" smtClean="0">
                <a:solidFill>
                  <a:srgbClr val="0FEB00"/>
                </a:solidFill>
              </a:rPr>
              <a:t>Reading – every day, AND TALKING ABOUT WHAT YOU HAVE READ</a:t>
            </a:r>
          </a:p>
          <a:p>
            <a:pPr marL="342900" indent="-342900">
              <a:buFont typeface="Wingdings"/>
              <a:buChar char="Ø"/>
            </a:pPr>
            <a:r>
              <a:rPr lang="en-US" dirty="0" err="1" smtClean="0">
                <a:solidFill>
                  <a:srgbClr val="FF0000"/>
                </a:solidFill>
              </a:rPr>
              <a:t>Maths</a:t>
            </a:r>
            <a:r>
              <a:rPr lang="en-US" dirty="0" smtClean="0">
                <a:solidFill>
                  <a:srgbClr val="FF0000"/>
                </a:solidFill>
              </a:rPr>
              <a:t> skills – primarily counting based (more details to follow)</a:t>
            </a:r>
          </a:p>
          <a:p>
            <a:pPr marL="342900" indent="-342900">
              <a:buFont typeface="Wingdings"/>
              <a:buChar char="Ø"/>
            </a:pPr>
            <a:endParaRPr lang="en-US" dirty="0" smtClean="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Shape 65"/>
        <p:cNvGrpSpPr/>
        <p:nvPr/>
      </p:nvGrpSpPr>
      <p:grpSpPr>
        <a:xfrm>
          <a:off x="0" y="0"/>
          <a:ext cx="0" cy="0"/>
          <a:chOff x="0" y="0"/>
          <a:chExt cx="0" cy="0"/>
        </a:xfrm>
      </p:grpSpPr>
      <p:sp>
        <p:nvSpPr>
          <p:cNvPr id="3" name="TextBox 2"/>
          <p:cNvSpPr txBox="1"/>
          <p:nvPr/>
        </p:nvSpPr>
        <p:spPr>
          <a:xfrm>
            <a:off x="2103120" y="782320"/>
            <a:ext cx="4368800" cy="400110"/>
          </a:xfrm>
          <a:prstGeom prst="rect">
            <a:avLst/>
          </a:prstGeom>
          <a:noFill/>
        </p:spPr>
        <p:txBody>
          <a:bodyPr wrap="square" rtlCol="0">
            <a:spAutoFit/>
          </a:bodyPr>
          <a:lstStyle/>
          <a:p>
            <a:r>
              <a:rPr lang="en-GB" sz="2000" dirty="0" smtClean="0">
                <a:solidFill>
                  <a:srgbClr val="FF0000"/>
                </a:solidFill>
                <a:latin typeface="Arial Black" panose="020B0A04020102020204" pitchFamily="34" charset="0"/>
              </a:rPr>
              <a:t>Feedback in books</a:t>
            </a:r>
            <a:endParaRPr lang="en-GB" sz="2000" dirty="0">
              <a:solidFill>
                <a:srgbClr val="FF0000"/>
              </a:solidFill>
              <a:latin typeface="Arial Black" panose="020B0A04020102020204" pitchFamily="34" charset="0"/>
            </a:endParaRPr>
          </a:p>
        </p:txBody>
      </p:sp>
      <p:sp>
        <p:nvSpPr>
          <p:cNvPr id="7" name="TextBox 6"/>
          <p:cNvSpPr txBox="1"/>
          <p:nvPr/>
        </p:nvSpPr>
        <p:spPr>
          <a:xfrm>
            <a:off x="1239520" y="1351280"/>
            <a:ext cx="6126480" cy="3077766"/>
          </a:xfrm>
          <a:prstGeom prst="rect">
            <a:avLst/>
          </a:prstGeom>
          <a:noFill/>
        </p:spPr>
        <p:txBody>
          <a:bodyPr wrap="square" rtlCol="0">
            <a:spAutoFit/>
          </a:bodyPr>
          <a:lstStyle/>
          <a:p>
            <a:pPr marL="285750" indent="-285750">
              <a:buFont typeface="Arial" charset="0"/>
              <a:buChar char="•"/>
            </a:pPr>
            <a:r>
              <a:rPr lang="en-GB" sz="2000" dirty="0" smtClean="0">
                <a:solidFill>
                  <a:srgbClr val="00B050"/>
                </a:solidFill>
                <a:latin typeface="Arial Black" panose="020B0A04020102020204" pitchFamily="34" charset="0"/>
              </a:rPr>
              <a:t>Green highlighter </a:t>
            </a:r>
            <a:r>
              <a:rPr lang="en-GB" sz="2000" dirty="0" smtClean="0">
                <a:latin typeface="Arial Black" panose="020B0A04020102020204" pitchFamily="34" charset="0"/>
              </a:rPr>
              <a:t>– something that’s gone well</a:t>
            </a:r>
          </a:p>
          <a:p>
            <a:pPr marL="285750" indent="-285750">
              <a:buFont typeface="Arial" charset="0"/>
              <a:buChar char="•"/>
            </a:pPr>
            <a:endParaRPr lang="en-GB" sz="2000" dirty="0" smtClean="0">
              <a:latin typeface="Arial Black" panose="020B0A04020102020204" pitchFamily="34" charset="0"/>
            </a:endParaRPr>
          </a:p>
          <a:p>
            <a:pPr marL="285750" indent="-285750">
              <a:buFont typeface="Arial" charset="0"/>
              <a:buChar char="•"/>
            </a:pPr>
            <a:r>
              <a:rPr lang="en-GB" sz="2000" dirty="0" smtClean="0">
                <a:solidFill>
                  <a:srgbClr val="FA60D9"/>
                </a:solidFill>
                <a:latin typeface="Arial Black" panose="020B0A04020102020204" pitchFamily="34" charset="0"/>
              </a:rPr>
              <a:t>Pink highlighter </a:t>
            </a:r>
            <a:r>
              <a:rPr lang="en-GB" sz="2000" dirty="0" smtClean="0">
                <a:latin typeface="Arial Black" panose="020B0A04020102020204" pitchFamily="34" charset="0"/>
              </a:rPr>
              <a:t>– something that needs to be checked</a:t>
            </a:r>
          </a:p>
          <a:p>
            <a:pPr marL="285750" indent="-285750">
              <a:buFont typeface="Arial" charset="0"/>
              <a:buChar char="•"/>
            </a:pPr>
            <a:endParaRPr lang="en-GB" sz="2000" dirty="0">
              <a:latin typeface="Arial Black" panose="020B0A04020102020204" pitchFamily="34" charset="0"/>
            </a:endParaRPr>
          </a:p>
          <a:p>
            <a:pPr marL="285750" indent="-285750">
              <a:buFont typeface="Arial" charset="0"/>
              <a:buChar char="•"/>
            </a:pPr>
            <a:r>
              <a:rPr lang="en-GB" sz="2000" dirty="0" smtClean="0">
                <a:latin typeface="Arial Black" panose="020B0A04020102020204" pitchFamily="34" charset="0"/>
              </a:rPr>
              <a:t>VF – Verbal feedback from adult</a:t>
            </a:r>
          </a:p>
          <a:p>
            <a:pPr marL="285750" indent="-285750">
              <a:buFont typeface="Arial" charset="0"/>
              <a:buChar char="•"/>
            </a:pPr>
            <a:endParaRPr lang="en-GB" sz="2000" dirty="0">
              <a:latin typeface="Arial Black" panose="020B0A04020102020204" pitchFamily="34" charset="0"/>
            </a:endParaRPr>
          </a:p>
          <a:p>
            <a:pPr marL="285750" indent="-285750">
              <a:buFont typeface="Arial" charset="0"/>
              <a:buChar char="•"/>
            </a:pPr>
            <a:r>
              <a:rPr lang="en-GB" sz="2000" dirty="0" smtClean="0">
                <a:latin typeface="Arial Black" panose="020B0A04020102020204" pitchFamily="34" charset="0"/>
              </a:rPr>
              <a:t>       - Next Steps</a:t>
            </a:r>
          </a:p>
          <a:p>
            <a:pPr marL="285750" indent="-285750">
              <a:buFont typeface="Arial" charset="0"/>
              <a:buChar char="•"/>
            </a:pPr>
            <a:endParaRPr lang="en-GB" dirty="0">
              <a:latin typeface="Arial Black" panose="020B0A04020102020204" pitchFamily="34" charset="0"/>
            </a:endParaRPr>
          </a:p>
        </p:txBody>
      </p:sp>
      <p:cxnSp>
        <p:nvCxnSpPr>
          <p:cNvPr id="16" name="Elbow Connector 15"/>
          <p:cNvCxnSpPr/>
          <p:nvPr/>
        </p:nvCxnSpPr>
        <p:spPr>
          <a:xfrm flipV="1">
            <a:off x="1635760" y="3942080"/>
            <a:ext cx="254000" cy="172720"/>
          </a:xfrm>
          <a:prstGeom prst="bentConnector3">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rot="161729">
            <a:off x="1115431" y="876906"/>
            <a:ext cx="7029878" cy="760138"/>
          </a:xfrm>
          <a:prstGeom prst="rect">
            <a:avLst/>
          </a:prstGeom>
        </p:spPr>
        <p:txBody>
          <a:bodyPr lIns="91425" tIns="91425" rIns="91425" bIns="91425" anchor="b" anchorCtr="0">
            <a:noAutofit/>
          </a:bodyPr>
          <a:lstStyle/>
          <a:p>
            <a:pPr lvl="0" algn="ctr" rtl="0">
              <a:spcBef>
                <a:spcPts val="0"/>
              </a:spcBef>
              <a:buNone/>
            </a:pPr>
            <a:r>
              <a:rPr lang="en" sz="2400" dirty="0" smtClean="0">
                <a:solidFill>
                  <a:srgbClr val="E71BFF"/>
                </a:solidFill>
              </a:rPr>
              <a:t>THE BLOG</a:t>
            </a:r>
            <a:endParaRPr lang="en" sz="2400" dirty="0">
              <a:solidFill>
                <a:srgbClr val="E71BFF"/>
              </a:solidFill>
            </a:endParaRPr>
          </a:p>
        </p:txBody>
      </p:sp>
      <p:sp>
        <p:nvSpPr>
          <p:cNvPr id="2" name="TextBox 1"/>
          <p:cNvSpPr txBox="1"/>
          <p:nvPr/>
        </p:nvSpPr>
        <p:spPr>
          <a:xfrm>
            <a:off x="1101446" y="1537764"/>
            <a:ext cx="6010554" cy="2677656"/>
          </a:xfrm>
          <a:prstGeom prst="rect">
            <a:avLst/>
          </a:prstGeom>
          <a:noFill/>
        </p:spPr>
        <p:txBody>
          <a:bodyPr wrap="square" rtlCol="0">
            <a:spAutoFit/>
          </a:bodyPr>
          <a:lstStyle/>
          <a:p>
            <a:r>
              <a:rPr lang="en-GB" sz="2400" dirty="0" smtClean="0">
                <a:solidFill>
                  <a:srgbClr val="0FEB00"/>
                </a:solidFill>
              </a:rPr>
              <a:t>Our Class 2 blog will go onto the school website on Friday evenings. Please read it to find out what the children have been doing in school that week. We will also use the blog for any homework activities an links to activities that you may wish to do to support learning at home. </a:t>
            </a:r>
            <a:endParaRPr lang="en-GB" sz="2400" dirty="0">
              <a:solidFill>
                <a:srgbClr val="0FEB00"/>
              </a:solidFill>
            </a:endParaRPr>
          </a:p>
        </p:txBody>
      </p:sp>
    </p:spTree>
    <p:extLst>
      <p:ext uri="{BB962C8B-B14F-4D97-AF65-F5344CB8AC3E}">
        <p14:creationId xmlns:p14="http://schemas.microsoft.com/office/powerpoint/2010/main" val="7040536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Shape 65"/>
        <p:cNvGrpSpPr/>
        <p:nvPr/>
      </p:nvGrpSpPr>
      <p:grpSpPr>
        <a:xfrm>
          <a:off x="0" y="0"/>
          <a:ext cx="0" cy="0"/>
          <a:chOff x="0" y="0"/>
          <a:chExt cx="0" cy="0"/>
        </a:xfrm>
      </p:grpSpPr>
      <p:sp>
        <p:nvSpPr>
          <p:cNvPr id="3" name="TextBox 2"/>
          <p:cNvSpPr txBox="1"/>
          <p:nvPr/>
        </p:nvSpPr>
        <p:spPr>
          <a:xfrm>
            <a:off x="1635760" y="873760"/>
            <a:ext cx="4958080" cy="400110"/>
          </a:xfrm>
          <a:prstGeom prst="rect">
            <a:avLst/>
          </a:prstGeom>
          <a:noFill/>
        </p:spPr>
        <p:txBody>
          <a:bodyPr wrap="square" rtlCol="0">
            <a:spAutoFit/>
          </a:bodyPr>
          <a:lstStyle/>
          <a:p>
            <a:r>
              <a:rPr lang="en-GB" sz="2000" dirty="0" smtClean="0">
                <a:solidFill>
                  <a:srgbClr val="7030A0"/>
                </a:solidFill>
                <a:latin typeface="Arial Black" panose="020B0A04020102020204" pitchFamily="34" charset="0"/>
              </a:rPr>
              <a:t>Purple Paddy</a:t>
            </a:r>
            <a:r>
              <a:rPr lang="en-GB" sz="2000" dirty="0" smtClean="0">
                <a:solidFill>
                  <a:srgbClr val="FF0000"/>
                </a:solidFill>
                <a:latin typeface="Arial Black" panose="020B0A04020102020204" pitchFamily="34" charset="0"/>
              </a:rPr>
              <a:t> </a:t>
            </a:r>
            <a:r>
              <a:rPr lang="en-GB" sz="2000" dirty="0" smtClean="0">
                <a:solidFill>
                  <a:schemeClr val="tx1"/>
                </a:solidFill>
                <a:latin typeface="Arial Black" panose="020B0A04020102020204" pitchFamily="34" charset="0"/>
              </a:rPr>
              <a:t>and</a:t>
            </a:r>
            <a:r>
              <a:rPr lang="en-GB" sz="2000" dirty="0" smtClean="0">
                <a:solidFill>
                  <a:srgbClr val="FF0000"/>
                </a:solidFill>
                <a:latin typeface="Arial Black" panose="020B0A04020102020204" pitchFamily="34" charset="0"/>
              </a:rPr>
              <a:t> </a:t>
            </a:r>
            <a:r>
              <a:rPr lang="en-GB" sz="2000" dirty="0" smtClean="0">
                <a:solidFill>
                  <a:srgbClr val="0FEB00"/>
                </a:solidFill>
                <a:latin typeface="Arial Black" panose="020B0A04020102020204" pitchFamily="34" charset="0"/>
              </a:rPr>
              <a:t>Bob the bear</a:t>
            </a:r>
            <a:endParaRPr lang="en-GB" sz="2000" dirty="0">
              <a:solidFill>
                <a:srgbClr val="0FEB00"/>
              </a:solidFill>
              <a:latin typeface="Arial Black" panose="020B0A04020102020204" pitchFamily="34" charset="0"/>
            </a:endParaRPr>
          </a:p>
        </p:txBody>
      </p:sp>
      <p:sp>
        <p:nvSpPr>
          <p:cNvPr id="2" name="TextBox 1"/>
          <p:cNvSpPr txBox="1"/>
          <p:nvPr/>
        </p:nvSpPr>
        <p:spPr>
          <a:xfrm>
            <a:off x="955040" y="1503680"/>
            <a:ext cx="6918960" cy="707886"/>
          </a:xfrm>
          <a:prstGeom prst="rect">
            <a:avLst/>
          </a:prstGeom>
          <a:noFill/>
        </p:spPr>
        <p:txBody>
          <a:bodyPr wrap="square" rtlCol="0">
            <a:spAutoFit/>
          </a:bodyPr>
          <a:lstStyle/>
          <a:p>
            <a:r>
              <a:rPr lang="en-GB" sz="2000" dirty="0" smtClean="0">
                <a:solidFill>
                  <a:srgbClr val="7030A0"/>
                </a:solidFill>
              </a:rPr>
              <a:t>Purple Paddy – Will be coming home throughout the year to learn something new at home from your child. </a:t>
            </a:r>
            <a:endParaRPr lang="en-GB" sz="2000" dirty="0">
              <a:solidFill>
                <a:srgbClr val="7030A0"/>
              </a:solidFill>
            </a:endParaRPr>
          </a:p>
        </p:txBody>
      </p:sp>
      <p:sp>
        <p:nvSpPr>
          <p:cNvPr id="6" name="TextBox 5"/>
          <p:cNvSpPr txBox="1"/>
          <p:nvPr/>
        </p:nvSpPr>
        <p:spPr>
          <a:xfrm>
            <a:off x="955040" y="2794000"/>
            <a:ext cx="6918960" cy="707886"/>
          </a:xfrm>
          <a:prstGeom prst="rect">
            <a:avLst/>
          </a:prstGeom>
          <a:noFill/>
        </p:spPr>
        <p:txBody>
          <a:bodyPr wrap="square" rtlCol="0">
            <a:spAutoFit/>
          </a:bodyPr>
          <a:lstStyle/>
          <a:p>
            <a:r>
              <a:rPr lang="en-GB" sz="2000" dirty="0" smtClean="0">
                <a:solidFill>
                  <a:srgbClr val="0FEB00"/>
                </a:solidFill>
              </a:rPr>
              <a:t>Bob the Bear – Will be coming home on Fridays for your child to share a book with. </a:t>
            </a:r>
            <a:endParaRPr lang="en-GB" sz="2000" dirty="0">
              <a:solidFill>
                <a:srgbClr val="0FEB00"/>
              </a:solidFill>
            </a:endParaRPr>
          </a:p>
        </p:txBody>
      </p:sp>
    </p:spTree>
    <p:extLst>
      <p:ext uri="{BB962C8B-B14F-4D97-AF65-F5344CB8AC3E}">
        <p14:creationId xmlns:p14="http://schemas.microsoft.com/office/powerpoint/2010/main" val="35284844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60D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FEB00"/>
                </a:solidFill>
              </a:rPr>
              <a:t>Twitter </a:t>
            </a:r>
            <a:endParaRPr lang="en-GB" dirty="0">
              <a:solidFill>
                <a:srgbClr val="0FEB00"/>
              </a:solidFill>
            </a:endParaRPr>
          </a:p>
        </p:txBody>
      </p:sp>
      <p:sp>
        <p:nvSpPr>
          <p:cNvPr id="3" name="Text Placeholder 2"/>
          <p:cNvSpPr>
            <a:spLocks noGrp="1"/>
          </p:cNvSpPr>
          <p:nvPr>
            <p:ph type="body" idx="1"/>
          </p:nvPr>
        </p:nvSpPr>
        <p:spPr>
          <a:xfrm>
            <a:off x="2374105" y="1550125"/>
            <a:ext cx="3396300" cy="2666100"/>
          </a:xfrm>
        </p:spPr>
        <p:txBody>
          <a:bodyPr/>
          <a:lstStyle/>
          <a:p>
            <a:pPr>
              <a:buNone/>
            </a:pPr>
            <a:r>
              <a:rPr lang="en-GB" dirty="0" smtClean="0">
                <a:solidFill>
                  <a:srgbClr val="7030A0"/>
                </a:solidFill>
              </a:rPr>
              <a:t>If you haven’t already done so, please sign up to Twitter and search for @</a:t>
            </a:r>
            <a:r>
              <a:rPr lang="en-GB" dirty="0" err="1" smtClean="0">
                <a:solidFill>
                  <a:srgbClr val="7030A0"/>
                </a:solidFill>
              </a:rPr>
              <a:t>CrowmarshSchool</a:t>
            </a:r>
            <a:r>
              <a:rPr lang="en-GB" dirty="0" smtClean="0">
                <a:solidFill>
                  <a:srgbClr val="7030A0"/>
                </a:solidFill>
              </a:rPr>
              <a:t> to get lots of pictures and updates about daily life in school.</a:t>
            </a:r>
            <a:endParaRPr lang="en-GB" dirty="0">
              <a:solidFill>
                <a:srgbClr val="7030A0"/>
              </a:solidFill>
            </a:endParaRPr>
          </a:p>
        </p:txBody>
      </p:sp>
    </p:spTree>
    <p:extLst>
      <p:ext uri="{BB962C8B-B14F-4D97-AF65-F5344CB8AC3E}">
        <p14:creationId xmlns:p14="http://schemas.microsoft.com/office/powerpoint/2010/main" val="3879053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DATES</a:t>
            </a:r>
            <a:endParaRPr lang="en-GB" dirty="0">
              <a:solidFill>
                <a:srgbClr val="FF0000"/>
              </a:solidFill>
            </a:endParaRPr>
          </a:p>
        </p:txBody>
      </p:sp>
      <p:sp>
        <p:nvSpPr>
          <p:cNvPr id="4" name="Text Placeholder 3"/>
          <p:cNvSpPr>
            <a:spLocks noGrp="1"/>
          </p:cNvSpPr>
          <p:nvPr>
            <p:ph type="body" idx="2"/>
          </p:nvPr>
        </p:nvSpPr>
        <p:spPr>
          <a:xfrm>
            <a:off x="4674251" y="1072605"/>
            <a:ext cx="3396300" cy="2666100"/>
          </a:xfrm>
        </p:spPr>
        <p:txBody>
          <a:bodyPr/>
          <a:lstStyle/>
          <a:p>
            <a:pPr>
              <a:buNone/>
            </a:pPr>
            <a:r>
              <a:rPr lang="en-GB" dirty="0" smtClean="0">
                <a:solidFill>
                  <a:srgbClr val="0049DA"/>
                </a:solidFill>
              </a:rPr>
              <a:t>Parents’ Evening will be taking place on the week of the 15</a:t>
            </a:r>
            <a:r>
              <a:rPr lang="en-GB" baseline="30000" dirty="0" smtClean="0">
                <a:solidFill>
                  <a:srgbClr val="0049DA"/>
                </a:solidFill>
              </a:rPr>
              <a:t>th</a:t>
            </a:r>
            <a:r>
              <a:rPr lang="en-GB" dirty="0" smtClean="0">
                <a:solidFill>
                  <a:srgbClr val="0049DA"/>
                </a:solidFill>
              </a:rPr>
              <a:t> of October. Various time slots will be available. Please don’t hesitate to let us know if you have any questions or concerns before that point.</a:t>
            </a:r>
          </a:p>
        </p:txBody>
      </p:sp>
      <p:sp>
        <p:nvSpPr>
          <p:cNvPr id="5" name="Text Placeholder 4"/>
          <p:cNvSpPr>
            <a:spLocks noGrp="1"/>
          </p:cNvSpPr>
          <p:nvPr>
            <p:ph type="body" idx="1"/>
          </p:nvPr>
        </p:nvSpPr>
        <p:spPr/>
        <p:txBody>
          <a:bodyPr/>
          <a:lstStyle/>
          <a:p>
            <a:pPr>
              <a:buNone/>
            </a:pPr>
            <a:r>
              <a:rPr lang="en-GB" dirty="0" smtClean="0">
                <a:solidFill>
                  <a:srgbClr val="A823C7"/>
                </a:solidFill>
              </a:rPr>
              <a:t>Open afternoons will be on the last week of each small term. Look out for the dates. </a:t>
            </a:r>
            <a:endParaRPr lang="en-GB" dirty="0">
              <a:solidFill>
                <a:srgbClr val="A823C7"/>
              </a:solidFill>
            </a:endParaRPr>
          </a:p>
        </p:txBody>
      </p:sp>
    </p:spTree>
    <p:extLst>
      <p:ext uri="{BB962C8B-B14F-4D97-AF65-F5344CB8AC3E}">
        <p14:creationId xmlns:p14="http://schemas.microsoft.com/office/powerpoint/2010/main" val="35150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24BB0"/>
        </a:solidFill>
        <a:effectLst/>
      </p:bgPr>
    </p:bg>
    <p:spTree>
      <p:nvGrpSpPr>
        <p:cNvPr id="1" name="Shape 98"/>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Jachimo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7726</TotalTime>
  <Words>332</Words>
  <Application>Microsoft Office PowerPoint</Application>
  <PresentationFormat>On-screen Show (16:9)</PresentationFormat>
  <Paragraphs>27</Paragraphs>
  <Slides>9</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Wingdings</vt:lpstr>
      <vt:lpstr>Arial Black</vt:lpstr>
      <vt:lpstr>Sniglet</vt:lpstr>
      <vt:lpstr>Bangers</vt:lpstr>
      <vt:lpstr>Stencil</vt:lpstr>
      <vt:lpstr>Jachimo template</vt:lpstr>
      <vt:lpstr>WELCOME TO CLASS 2</vt:lpstr>
      <vt:lpstr>TIMETABLE</vt:lpstr>
      <vt:lpstr>PowerPoint Presentation</vt:lpstr>
      <vt:lpstr>PowerPoint Presentation</vt:lpstr>
      <vt:lpstr>THE BLOG</vt:lpstr>
      <vt:lpstr>PowerPoint Presentation</vt:lpstr>
      <vt:lpstr>Twitter </vt:lpstr>
      <vt:lpstr>DATES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times table</dc:title>
  <dc:creator>AMarsh</dc:creator>
  <cp:lastModifiedBy>KCorrigan</cp:lastModifiedBy>
  <cp:revision>154</cp:revision>
  <cp:lastPrinted>2017-09-06T14:55:19Z</cp:lastPrinted>
  <dcterms:created xsi:type="dcterms:W3CDTF">2017-09-17T17:36:53Z</dcterms:created>
  <dcterms:modified xsi:type="dcterms:W3CDTF">2018-09-20T20:48:53Z</dcterms:modified>
</cp:coreProperties>
</file>